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71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4E4"/>
    <a:srgbClr val="FFD700"/>
    <a:srgbClr val="1C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757F3-DCD0-4B54-B528-FADC49218577}" v="221" dt="2023-10-24T19:11:26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óth Jónás" userId="87a5605a-b596-42cf-9523-60e1e995bc55" providerId="ADAL" clId="{73D757F3-DCD0-4B54-B528-FADC49218577}"/>
    <pc:docChg chg="undo custSel modSld">
      <pc:chgData name="Tóth Jónás" userId="87a5605a-b596-42cf-9523-60e1e995bc55" providerId="ADAL" clId="{73D757F3-DCD0-4B54-B528-FADC49218577}" dt="2023-10-24T19:11:26.400" v="288" actId="20577"/>
      <pc:docMkLst>
        <pc:docMk/>
      </pc:docMkLst>
      <pc:sldChg chg="addSp delSp modSp mod setBg">
        <pc:chgData name="Tóth Jónás" userId="87a5605a-b596-42cf-9523-60e1e995bc55" providerId="ADAL" clId="{73D757F3-DCD0-4B54-B528-FADC49218577}" dt="2023-10-24T18:47:27.966" v="161" actId="20577"/>
        <pc:sldMkLst>
          <pc:docMk/>
          <pc:sldMk cId="1543722900" sldId="256"/>
        </pc:sldMkLst>
        <pc:spChg chg="mod">
          <ac:chgData name="Tóth Jónás" userId="87a5605a-b596-42cf-9523-60e1e995bc55" providerId="ADAL" clId="{73D757F3-DCD0-4B54-B528-FADC49218577}" dt="2023-10-24T18:47:27.966" v="161" actId="20577"/>
          <ac:spMkLst>
            <pc:docMk/>
            <pc:sldMk cId="1543722900" sldId="256"/>
            <ac:spMk id="2" creationId="{FEB9E85D-2A1E-46B4-9741-39D1EA05B8A8}"/>
          </ac:spMkLst>
        </pc:spChg>
        <pc:spChg chg="mod">
          <ac:chgData name="Tóth Jónás" userId="87a5605a-b596-42cf-9523-60e1e995bc55" providerId="ADAL" clId="{73D757F3-DCD0-4B54-B528-FADC49218577}" dt="2023-10-24T18:47:16.861" v="159" actId="20577"/>
          <ac:spMkLst>
            <pc:docMk/>
            <pc:sldMk cId="1543722900" sldId="256"/>
            <ac:spMk id="3" creationId="{5A2D3E03-A6D8-4BC0-BA03-83F944AE0069}"/>
          </ac:spMkLst>
        </pc:spChg>
        <pc:picChg chg="add del mod">
          <ac:chgData name="Tóth Jónás" userId="87a5605a-b596-42cf-9523-60e1e995bc55" providerId="ADAL" clId="{73D757F3-DCD0-4B54-B528-FADC49218577}" dt="2023-10-24T18:44:40.864" v="95" actId="478"/>
          <ac:picMkLst>
            <pc:docMk/>
            <pc:sldMk cId="1543722900" sldId="256"/>
            <ac:picMk id="4" creationId="{878897D0-3D49-1F8F-0EC8-BFF4186EFE4C}"/>
          </ac:picMkLst>
        </pc:picChg>
        <pc:picChg chg="add del mod">
          <ac:chgData name="Tóth Jónás" userId="87a5605a-b596-42cf-9523-60e1e995bc55" providerId="ADAL" clId="{73D757F3-DCD0-4B54-B528-FADC49218577}" dt="2023-10-24T18:45:51.145" v="144" actId="688"/>
          <ac:picMkLst>
            <pc:docMk/>
            <pc:sldMk cId="1543722900" sldId="256"/>
            <ac:picMk id="7" creationId="{1567133C-EC80-4F12-8B2A-27E9DC295274}"/>
          </ac:picMkLst>
        </pc:picChg>
      </pc:sldChg>
      <pc:sldChg chg="modSp mod">
        <pc:chgData name="Tóth Jónás" userId="87a5605a-b596-42cf-9523-60e1e995bc55" providerId="ADAL" clId="{73D757F3-DCD0-4B54-B528-FADC49218577}" dt="2023-10-24T19:11:26.400" v="288" actId="20577"/>
        <pc:sldMkLst>
          <pc:docMk/>
          <pc:sldMk cId="3163225648" sldId="257"/>
        </pc:sldMkLst>
        <pc:spChg chg="mod">
          <ac:chgData name="Tóth Jónás" userId="87a5605a-b596-42cf-9523-60e1e995bc55" providerId="ADAL" clId="{73D757F3-DCD0-4B54-B528-FADC49218577}" dt="2023-10-24T18:46:13.080" v="145" actId="207"/>
          <ac:spMkLst>
            <pc:docMk/>
            <pc:sldMk cId="3163225648" sldId="257"/>
            <ac:spMk id="2" creationId="{44B3550F-E6AA-41F5-9200-518A9922144A}"/>
          </ac:spMkLst>
        </pc:spChg>
        <pc:spChg chg="mod">
          <ac:chgData name="Tóth Jónás" userId="87a5605a-b596-42cf-9523-60e1e995bc55" providerId="ADAL" clId="{73D757F3-DCD0-4B54-B528-FADC49218577}" dt="2023-10-24T19:11:26.400" v="288" actId="20577"/>
          <ac:spMkLst>
            <pc:docMk/>
            <pc:sldMk cId="3163225648" sldId="257"/>
            <ac:spMk id="3" creationId="{FB96B06C-7F6A-4CED-87E7-A258B0AD3760}"/>
          </ac:spMkLst>
        </pc:spChg>
      </pc:sldChg>
      <pc:sldChg chg="modSp mod">
        <pc:chgData name="Tóth Jónás" userId="87a5605a-b596-42cf-9523-60e1e995bc55" providerId="ADAL" clId="{73D757F3-DCD0-4B54-B528-FADC49218577}" dt="2023-10-24T18:39:24.588" v="40" actId="207"/>
        <pc:sldMkLst>
          <pc:docMk/>
          <pc:sldMk cId="4129550263" sldId="258"/>
        </pc:sldMkLst>
        <pc:spChg chg="mod">
          <ac:chgData name="Tóth Jónás" userId="87a5605a-b596-42cf-9523-60e1e995bc55" providerId="ADAL" clId="{73D757F3-DCD0-4B54-B528-FADC49218577}" dt="2023-10-24T18:39:24.588" v="40" actId="207"/>
          <ac:spMkLst>
            <pc:docMk/>
            <pc:sldMk cId="4129550263" sldId="258"/>
            <ac:spMk id="2" creationId="{CD7971DA-4204-4A28-9526-1C8D2E35788B}"/>
          </ac:spMkLst>
        </pc:spChg>
      </pc:sldChg>
      <pc:sldChg chg="modSp mod">
        <pc:chgData name="Tóth Jónás" userId="87a5605a-b596-42cf-9523-60e1e995bc55" providerId="ADAL" clId="{73D757F3-DCD0-4B54-B528-FADC49218577}" dt="2023-10-24T18:46:16.153" v="146" actId="207"/>
        <pc:sldMkLst>
          <pc:docMk/>
          <pc:sldMk cId="676859192" sldId="259"/>
        </pc:sldMkLst>
        <pc:spChg chg="mod">
          <ac:chgData name="Tóth Jónás" userId="87a5605a-b596-42cf-9523-60e1e995bc55" providerId="ADAL" clId="{73D757F3-DCD0-4B54-B528-FADC49218577}" dt="2023-10-24T18:46:16.153" v="146" actId="207"/>
          <ac:spMkLst>
            <pc:docMk/>
            <pc:sldMk cId="676859192" sldId="259"/>
            <ac:spMk id="2" creationId="{6E5F702E-6D8E-4872-94F5-91D455322905}"/>
          </ac:spMkLst>
        </pc:spChg>
      </pc:sldChg>
      <pc:sldChg chg="modSp mod">
        <pc:chgData name="Tóth Jónás" userId="87a5605a-b596-42cf-9523-60e1e995bc55" providerId="ADAL" clId="{73D757F3-DCD0-4B54-B528-FADC49218577}" dt="2023-10-24T18:46:18.810" v="147" actId="207"/>
        <pc:sldMkLst>
          <pc:docMk/>
          <pc:sldMk cId="3611431177" sldId="260"/>
        </pc:sldMkLst>
        <pc:spChg chg="mod">
          <ac:chgData name="Tóth Jónás" userId="87a5605a-b596-42cf-9523-60e1e995bc55" providerId="ADAL" clId="{73D757F3-DCD0-4B54-B528-FADC49218577}" dt="2023-10-24T18:46:18.810" v="147" actId="207"/>
          <ac:spMkLst>
            <pc:docMk/>
            <pc:sldMk cId="3611431177" sldId="260"/>
            <ac:spMk id="2" creationId="{A690051F-B39A-4014-B2EE-8D4B7E010D49}"/>
          </ac:spMkLst>
        </pc:spChg>
      </pc:sldChg>
      <pc:sldChg chg="modSp mod">
        <pc:chgData name="Tóth Jónás" userId="87a5605a-b596-42cf-9523-60e1e995bc55" providerId="ADAL" clId="{73D757F3-DCD0-4B54-B528-FADC49218577}" dt="2023-10-24T18:46:23.250" v="148" actId="207"/>
        <pc:sldMkLst>
          <pc:docMk/>
          <pc:sldMk cId="3781145480" sldId="261"/>
        </pc:sldMkLst>
        <pc:spChg chg="mod">
          <ac:chgData name="Tóth Jónás" userId="87a5605a-b596-42cf-9523-60e1e995bc55" providerId="ADAL" clId="{73D757F3-DCD0-4B54-B528-FADC49218577}" dt="2023-10-24T18:46:23.250" v="148" actId="207"/>
          <ac:spMkLst>
            <pc:docMk/>
            <pc:sldMk cId="3781145480" sldId="261"/>
            <ac:spMk id="2" creationId="{DB18B817-7943-48E9-A45F-15B1F1C596AE}"/>
          </ac:spMkLst>
        </pc:spChg>
      </pc:sldChg>
      <pc:sldChg chg="modSp mod">
        <pc:chgData name="Tóth Jónás" userId="87a5605a-b596-42cf-9523-60e1e995bc55" providerId="ADAL" clId="{73D757F3-DCD0-4B54-B528-FADC49218577}" dt="2023-10-24T18:46:27.841" v="149" actId="207"/>
        <pc:sldMkLst>
          <pc:docMk/>
          <pc:sldMk cId="1740721463" sldId="262"/>
        </pc:sldMkLst>
        <pc:spChg chg="mod">
          <ac:chgData name="Tóth Jónás" userId="87a5605a-b596-42cf-9523-60e1e995bc55" providerId="ADAL" clId="{73D757F3-DCD0-4B54-B528-FADC49218577}" dt="2023-10-24T18:46:27.841" v="149" actId="207"/>
          <ac:spMkLst>
            <pc:docMk/>
            <pc:sldMk cId="1740721463" sldId="262"/>
            <ac:spMk id="2" creationId="{A13DDF53-F5CA-489D-B552-D655084C0A22}"/>
          </ac:spMkLst>
        </pc:spChg>
      </pc:sldChg>
      <pc:sldChg chg="modSp mod">
        <pc:chgData name="Tóth Jónás" userId="87a5605a-b596-42cf-9523-60e1e995bc55" providerId="ADAL" clId="{73D757F3-DCD0-4B54-B528-FADC49218577}" dt="2023-10-24T18:46:31.761" v="150" actId="207"/>
        <pc:sldMkLst>
          <pc:docMk/>
          <pc:sldMk cId="2408504496" sldId="263"/>
        </pc:sldMkLst>
        <pc:spChg chg="mod">
          <ac:chgData name="Tóth Jónás" userId="87a5605a-b596-42cf-9523-60e1e995bc55" providerId="ADAL" clId="{73D757F3-DCD0-4B54-B528-FADC49218577}" dt="2023-10-24T18:46:31.761" v="150" actId="207"/>
          <ac:spMkLst>
            <pc:docMk/>
            <pc:sldMk cId="2408504496" sldId="263"/>
            <ac:spMk id="2" creationId="{A13DDF53-F5CA-489D-B552-D655084C0A22}"/>
          </ac:spMkLst>
        </pc:spChg>
      </pc:sldChg>
      <pc:sldChg chg="modSp mod">
        <pc:chgData name="Tóth Jónás" userId="87a5605a-b596-42cf-9523-60e1e995bc55" providerId="ADAL" clId="{73D757F3-DCD0-4B54-B528-FADC49218577}" dt="2023-10-24T18:46:35.201" v="151" actId="207"/>
        <pc:sldMkLst>
          <pc:docMk/>
          <pc:sldMk cId="2411149468" sldId="264"/>
        </pc:sldMkLst>
        <pc:spChg chg="mod">
          <ac:chgData name="Tóth Jónás" userId="87a5605a-b596-42cf-9523-60e1e995bc55" providerId="ADAL" clId="{73D757F3-DCD0-4B54-B528-FADC49218577}" dt="2023-10-24T18:46:35.201" v="151" actId="207"/>
          <ac:spMkLst>
            <pc:docMk/>
            <pc:sldMk cId="2411149468" sldId="264"/>
            <ac:spMk id="2" creationId="{4FDD05EA-F55F-9602-A293-45BE8D9E2FB0}"/>
          </ac:spMkLst>
        </pc:spChg>
      </pc:sldChg>
      <pc:sldChg chg="modSp mod">
        <pc:chgData name="Tóth Jónás" userId="87a5605a-b596-42cf-9523-60e1e995bc55" providerId="ADAL" clId="{73D757F3-DCD0-4B54-B528-FADC49218577}" dt="2023-10-24T18:46:52.209" v="155" actId="207"/>
        <pc:sldMkLst>
          <pc:docMk/>
          <pc:sldMk cId="472218992" sldId="265"/>
        </pc:sldMkLst>
        <pc:spChg chg="mod">
          <ac:chgData name="Tóth Jónás" userId="87a5605a-b596-42cf-9523-60e1e995bc55" providerId="ADAL" clId="{73D757F3-DCD0-4B54-B528-FADC49218577}" dt="2023-10-24T18:46:52.209" v="155" actId="207"/>
          <ac:spMkLst>
            <pc:docMk/>
            <pc:sldMk cId="472218992" sldId="265"/>
            <ac:spMk id="2" creationId="{0A96DA7F-805C-EEA0-8037-7E7A877FCDAE}"/>
          </ac:spMkLst>
        </pc:spChg>
      </pc:sldChg>
      <pc:sldChg chg="modSp mod">
        <pc:chgData name="Tóth Jónás" userId="87a5605a-b596-42cf-9523-60e1e995bc55" providerId="ADAL" clId="{73D757F3-DCD0-4B54-B528-FADC49218577}" dt="2023-10-24T18:46:38.889" v="152" actId="207"/>
        <pc:sldMkLst>
          <pc:docMk/>
          <pc:sldMk cId="2658427080" sldId="266"/>
        </pc:sldMkLst>
        <pc:spChg chg="mod">
          <ac:chgData name="Tóth Jónás" userId="87a5605a-b596-42cf-9523-60e1e995bc55" providerId="ADAL" clId="{73D757F3-DCD0-4B54-B528-FADC49218577}" dt="2023-10-24T18:46:38.889" v="152" actId="207"/>
          <ac:spMkLst>
            <pc:docMk/>
            <pc:sldMk cId="2658427080" sldId="266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42.970" v="153" actId="207"/>
        <pc:sldMkLst>
          <pc:docMk/>
          <pc:sldMk cId="3058094324" sldId="267"/>
        </pc:sldMkLst>
        <pc:spChg chg="mod">
          <ac:chgData name="Tóth Jónás" userId="87a5605a-b596-42cf-9523-60e1e995bc55" providerId="ADAL" clId="{73D757F3-DCD0-4B54-B528-FADC49218577}" dt="2023-10-24T18:46:42.970" v="153" actId="207"/>
          <ac:spMkLst>
            <pc:docMk/>
            <pc:sldMk cId="3058094324" sldId="267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46.786" v="154" actId="207"/>
        <pc:sldMkLst>
          <pc:docMk/>
          <pc:sldMk cId="1011485285" sldId="268"/>
        </pc:sldMkLst>
        <pc:spChg chg="mod">
          <ac:chgData name="Tóth Jónás" userId="87a5605a-b596-42cf-9523-60e1e995bc55" providerId="ADAL" clId="{73D757F3-DCD0-4B54-B528-FADC49218577}" dt="2023-10-24T18:46:46.786" v="154" actId="207"/>
          <ac:spMkLst>
            <pc:docMk/>
            <pc:sldMk cId="1011485285" sldId="268"/>
            <ac:spMk id="2" creationId="{5CF2C8EE-38F3-AAA1-7B16-B63C0F86564E}"/>
          </ac:spMkLst>
        </pc:spChg>
      </pc:sldChg>
      <pc:sldChg chg="modSp mod">
        <pc:chgData name="Tóth Jónás" userId="87a5605a-b596-42cf-9523-60e1e995bc55" providerId="ADAL" clId="{73D757F3-DCD0-4B54-B528-FADC49218577}" dt="2023-10-24T18:46:56.106" v="156" actId="207"/>
        <pc:sldMkLst>
          <pc:docMk/>
          <pc:sldMk cId="32549963" sldId="269"/>
        </pc:sldMkLst>
        <pc:spChg chg="mod">
          <ac:chgData name="Tóth Jónás" userId="87a5605a-b596-42cf-9523-60e1e995bc55" providerId="ADAL" clId="{73D757F3-DCD0-4B54-B528-FADC49218577}" dt="2023-10-24T18:46:56.106" v="156" actId="207"/>
          <ac:spMkLst>
            <pc:docMk/>
            <pc:sldMk cId="32549963" sldId="269"/>
            <ac:spMk id="2" creationId="{5CF2C8EE-38F3-AAA1-7B16-B63C0F8656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CB74-EB74-422F-A119-52CBB8E558A9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E98C1-CE74-4E3A-B4D0-601F6183127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67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C0A4D7-FA52-4F60-9D47-3FA840F5D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942048A-024F-4CD9-B622-8DF6AA57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720B80-1E5A-4C35-B3A4-B93420DC8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A11E00-925C-46D3-A559-AA29B37C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4FA63D-AFBA-47D0-AA55-5D9548AE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367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FA2B8B-1EC9-4ED9-A058-D8D63CB9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D11DF54-D21E-4B7D-AF66-F9784E9B2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9A44D7-30CE-43D9-96EE-1CD6064A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AB0A4F-3AC0-4D8E-96FD-ADBF0C96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D51EE3-CA5A-4F9C-AAA5-5682E9C4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435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6C9769B-8FCD-40E8-8757-D44E06CE4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861D4AE-0D66-48DF-A1A4-50B1AA067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6668FD9-794A-466F-B20C-03752DAF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175CD5-05EA-4EBC-8566-2D863A70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9F8995-39E9-4E66-95E7-C4BE41FB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55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1DB8EB-0F13-4982-8C81-F976B56E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5AFB0-A2B5-4C42-B23A-47609250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ECBC982-28AE-4A80-84CB-AEFFFD10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8A1D5DA-6908-4FE5-A6BD-6978D5C6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FA4723-B09F-4328-89E0-E20A6259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515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6CD45B-ACBA-4493-B57C-DC2E5694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DFECDB2-1DAC-4D72-8ABD-DA6569E7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913CBF-C3D9-40D2-9B54-EF69E63E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39EEDB-C98E-4044-824A-1B6C71F7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6A2407-42FB-4D16-AF48-6BF1F6DD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039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3B4636-9BD3-4285-A124-CED9662B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68BFB7-03DE-465F-A0E0-13F370EAB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BDDE670-66AD-4C89-93B6-0622ECBD5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9933F5E-B4CD-4D5C-8172-8A3F8165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6F3F05-61FA-4C7B-8EA1-EC34AB95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5CFFFF-A0DC-44A5-A7E6-8921CA61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5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8A4FDF-4499-4904-8335-912FB7EB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78D9B57-EEE0-4158-A476-C6C12A41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ED869C-7D62-417F-A7D6-3F96FB86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FD3EF7A-A80A-4231-AB88-ECDF3881B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2F8E87B-61EB-4BA1-BB0E-984E37CD0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FC1B858-439A-4B42-933C-86897922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C1E789F-CC4A-413A-A572-EB1B14A9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529ACE-AEA3-4F8A-B889-5E7C986E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8482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FD196-A92D-44EF-9BB5-78EE091C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9C3EC84-2AD3-4ECF-BEC2-A8AF158E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16BB34-ED2F-46B9-83C4-61671F30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494DA8-D042-4F04-B9DA-35835305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20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22D5B32-58F8-49EB-A9A2-D459734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62C7CA0-9231-4D13-AA64-953656D1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2B5A9B-F3FF-43BF-B2DF-09DCABB4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66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7BCB90-9396-4365-B17B-6AC23C61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179A9-93AF-4ACA-88E2-745DC216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0DC34C-DCD5-46C1-ADEF-B1632608E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B07B5F-BC24-423F-BE5C-10EE79AE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54A027D-CE59-426D-9A91-123E6905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80FCD01-9EAC-4A1B-AC1D-3D426E41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654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75890A-D362-481F-8773-E5623C04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B09EFF-44AC-4D62-86D9-CC77D43A1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5E6BB95-75F7-4514-A738-7D2118D90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9A4E8C9-B67C-41FB-AFF8-DD6C6F7E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566487C-BC0C-4A77-B82D-8D18D375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FA3F11-C1D5-498C-8AC7-C5C5CA6B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520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7DA2D5C-ACFE-42F4-AF50-D73F9E57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14215FF-EFF4-4B5F-94FD-5B9D1C10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821458-C041-42BB-93BB-ADDAB2B06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DD9B-B496-4E99-85BF-69042E5D178C}" type="datetimeFigureOut">
              <a:rPr lang="hu-HU" smtClean="0"/>
              <a:t>2024. 03. 10.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88C4184-91A4-4FAA-B3BD-C50D86245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0A477A-3156-40AB-9D72-2AA35D386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5FE07-EFDD-42F2-81D7-E73DF8C4A18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13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B9E85D-2A1E-46B4-9741-39D1EA05B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6481"/>
            <a:ext cx="9144000" cy="144836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JourneyMasters</a:t>
            </a:r>
            <a:b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sz="2200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Utazási iroda projekt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A2D3E03-A6D8-4BC0-BA03-83F944AE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7524" y="6056851"/>
            <a:ext cx="6544325" cy="383796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Ács Bence, Kósa Dániel, Tóth Jónás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29ED1A-36DD-419A-BA3A-6A2592B8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6" y="2246034"/>
            <a:ext cx="3035448" cy="3035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437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A82B838-FF7B-92A3-AD75-2FE46142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3" y="1604815"/>
            <a:ext cx="5270136" cy="453908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0540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Tervezés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9636D36-29B2-85DB-587F-9A5E24A0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42" y="1291187"/>
            <a:ext cx="4905775" cy="51084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35798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Részletek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3AAD593-7EEB-09CD-0279-D05BC836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96" y="1366372"/>
            <a:ext cx="5290541" cy="535141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34877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Foglalás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19F2E0-B20B-356D-C7A0-59D6F777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83" y="949233"/>
            <a:ext cx="5611838" cy="525562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C4D6BA4-EA74-88A4-ADC8-5701D3AF4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12" y="3274422"/>
            <a:ext cx="4501209" cy="31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96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Véglegesítés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323E68C-E7D4-EB58-A07D-E75DF923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202" y="391241"/>
            <a:ext cx="1842973" cy="62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86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Számla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096E456-1C9B-98C8-DBF1-89CDF0A4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561" y="1382263"/>
            <a:ext cx="5459303" cy="520105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12430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Segédeszközök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E9731C72-5008-E794-F773-AB5254F8DB2D}"/>
              </a:ext>
            </a:extLst>
          </p:cNvPr>
          <p:cNvGrpSpPr/>
          <p:nvPr/>
        </p:nvGrpSpPr>
        <p:grpSpPr>
          <a:xfrm>
            <a:off x="541020" y="1330378"/>
            <a:ext cx="3173541" cy="3173541"/>
            <a:chOff x="1061463" y="1430711"/>
            <a:chExt cx="3173541" cy="3173541"/>
          </a:xfrm>
        </p:grpSpPr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2188FAA9-571A-4B13-DCA0-6C102BCDAFFF}"/>
                </a:ext>
              </a:extLst>
            </p:cNvPr>
            <p:cNvSpPr/>
            <p:nvPr/>
          </p:nvSpPr>
          <p:spPr>
            <a:xfrm>
              <a:off x="1277542" y="1721717"/>
              <a:ext cx="2741381" cy="274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052" name="Picture 4" descr="Github icon (logo symbol png) purple">
              <a:extLst>
                <a:ext uri="{FF2B5EF4-FFF2-40B4-BE49-F238E27FC236}">
                  <a16:creationId xmlns:a16="http://schemas.microsoft.com/office/drawing/2014/main" id="{F3350B11-92F7-AD6E-9F60-D50C9AB7E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63" y="1430711"/>
              <a:ext cx="3173541" cy="317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EA88BA6-8FC0-07F9-AAFD-0080A8DE6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54" y="1153403"/>
            <a:ext cx="6619874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D7A4941-5DE6-6A0C-3725-BA9CF497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24" y="1291187"/>
            <a:ext cx="2335694" cy="35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5C1C8B-E912-60D0-9707-8CB8DCA5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049628"/>
            <a:ext cx="5095875" cy="24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328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GitHub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C44AFD-6571-B17C-03D3-D4FF5EFC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41" y="1854200"/>
            <a:ext cx="5786014" cy="397660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821C847-CBD2-BC42-2C43-10B00D51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075" y="528637"/>
            <a:ext cx="3446382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79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PlantUML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3074" name="Picture 2" descr="Biblically Accurate Angels: Bible Verses and Illustrations">
            <a:extLst>
              <a:ext uri="{FF2B5EF4-FFF2-40B4-BE49-F238E27FC236}">
                <a16:creationId xmlns:a16="http://schemas.microsoft.com/office/drawing/2014/main" id="{0D7065DA-DF65-5E17-5735-9AAD89AB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200150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632E8CCD-46A8-012A-39AF-BC7403DC2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8115"/>
            <a:ext cx="522675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35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 err="1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Reszponzivitás</a:t>
            </a:r>
            <a:endParaRPr lang="hu-HU" b="1" dirty="0">
              <a:solidFill>
                <a:srgbClr val="FFD7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7515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971DA-4204-4A28-9526-1C8D2E35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projekt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33BF5A-4EB3-4F75-9756-5A49E9F78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1825625"/>
            <a:ext cx="6190005" cy="4351338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Journey Masters utazási iroda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Weboldal, melyen lehetőség nyílik utazások keresésére foglalására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adatbázis átírása</a:t>
            </a:r>
          </a:p>
          <a:p>
            <a:r>
              <a:rPr lang="hu-H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Kihívások: PHP és SQL kapcsolata, bejelentkeztető rendszer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245CE-D15C-4156-B7A2-C9FE4907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0C46D-BE8F-5FE1-16D8-90E3355D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53" y="2186227"/>
            <a:ext cx="4571536" cy="324449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14">
            <a:extLst>
              <a:ext uri="{FF2B5EF4-FFF2-40B4-BE49-F238E27FC236}">
                <a16:creationId xmlns:a16="http://schemas.microsoft.com/office/drawing/2014/main" id="{8FB8E503-B3EF-2445-8D04-08998926A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46" y="2143948"/>
            <a:ext cx="5634358" cy="332905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55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Amit tanultunk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5447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D58B2B-7E20-4C62-A859-74A8D5204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2174"/>
            <a:ext cx="9144000" cy="1655763"/>
          </a:xfrm>
        </p:spPr>
        <p:txBody>
          <a:bodyPr/>
          <a:lstStyle/>
          <a:p>
            <a:r>
              <a:rPr lang="hu-HU" sz="5400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Kellemes utazást kívánunk!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9FEE95-AE8B-4A73-943B-8E3F0E18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6" y="2930378"/>
            <a:ext cx="3035448" cy="3035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86068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96B06C-7F6A-4CED-87E7-A258B0AD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Ács Bence: </a:t>
            </a:r>
            <a:endParaRPr lang="hu-H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Kósa Dániel: </a:t>
            </a:r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front-end, reszponzivitás, kosár és számla elkészítése, tesztelés, PPT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Tóth Jónás: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22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oldalak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3DD21-CC95-29EC-EFAE-A47B5679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78" y="1270940"/>
            <a:ext cx="7101044" cy="53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751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Főbb 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96B06C-7F6A-4CED-87E7-A258B0AD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3" y="1825625"/>
            <a:ext cx="7561729" cy="4351338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Kontrasztos színek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Letisztult kód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Egyszerű változtathatóság(navbar, footer include)</a:t>
            </a:r>
          </a:p>
          <a:p>
            <a:r>
              <a:rPr lang="hu-H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folyamat meggyorsítása(dinamikus keresés, felhasználó adatainak tárolása)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605" y="579834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985D-F5FD-54A6-6514-87791CC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2668537"/>
            <a:ext cx="3991532" cy="61921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696334C-EAAE-61DB-6892-3B80DD033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93" y="2153415"/>
            <a:ext cx="6706536" cy="36200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E28E889-CA9E-DCA2-2ADB-5BFE93C1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589" y="3575969"/>
            <a:ext cx="3005886" cy="120319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0446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Főoldal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BDF4DF0-40D3-2F8F-0A3B-95349904C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70" y="1575626"/>
            <a:ext cx="6581230" cy="3382842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87928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Utazások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D08EB05-EF93-5DCD-2A5F-49C3A1C0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1" y="661068"/>
            <a:ext cx="3906444" cy="513448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6348616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Kosaram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20C77A0-F4C2-671D-B360-17872D1E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10" y="1698170"/>
            <a:ext cx="5830696" cy="375738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006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B3550F-E6AA-41F5-9200-518A9922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/>
          <a:lstStyle/>
          <a:p>
            <a:r>
              <a:rPr lang="hu-HU" b="1" dirty="0">
                <a:solidFill>
                  <a:srgbClr val="FFD7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Regisztráció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DA34E5D-4969-44AA-AF11-811A87F3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37" y="180333"/>
            <a:ext cx="1110854" cy="11108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AE245B6-0C06-7D9D-9611-D1AC12BDB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87"/>
          <a:stretch/>
        </p:blipFill>
        <p:spPr>
          <a:xfrm>
            <a:off x="5651692" y="1419736"/>
            <a:ext cx="5019891" cy="484909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44446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109</Words>
  <Application>Microsoft Office PowerPoint</Application>
  <PresentationFormat>Szélesvásznú</PresentationFormat>
  <Paragraphs>33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Office-téma</vt:lpstr>
      <vt:lpstr>JourneyMasters Utazási iroda projekt</vt:lpstr>
      <vt:lpstr>A projekt bemutatása</vt:lpstr>
      <vt:lpstr>Feladatkörök</vt:lpstr>
      <vt:lpstr>Az oldalak</vt:lpstr>
      <vt:lpstr>Főbb elvek</vt:lpstr>
      <vt:lpstr>Főoldal</vt:lpstr>
      <vt:lpstr>Utazások</vt:lpstr>
      <vt:lpstr>Kosaram</vt:lpstr>
      <vt:lpstr>Regisztráció</vt:lpstr>
      <vt:lpstr>Profil</vt:lpstr>
      <vt:lpstr>Tervezés</vt:lpstr>
      <vt:lpstr>Részletek</vt:lpstr>
      <vt:lpstr>Foglalás</vt:lpstr>
      <vt:lpstr>Véglegesítés</vt:lpstr>
      <vt:lpstr>Számla</vt:lpstr>
      <vt:lpstr>Segédeszközök</vt:lpstr>
      <vt:lpstr>GitHub</vt:lpstr>
      <vt:lpstr>PlantUML</vt:lpstr>
      <vt:lpstr>Reszponzivitás</vt:lpstr>
      <vt:lpstr>Amit tanultunk</vt:lpstr>
      <vt:lpstr>Kellemes utazást kívánunk!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Utazási iroda projekt</dc:title>
  <dc:creator>3041TAN-10</dc:creator>
  <cp:lastModifiedBy>Tóth Jónás</cp:lastModifiedBy>
  <cp:revision>29</cp:revision>
  <dcterms:created xsi:type="dcterms:W3CDTF">2023-10-24T11:04:24Z</dcterms:created>
  <dcterms:modified xsi:type="dcterms:W3CDTF">2024-03-10T12:55:26Z</dcterms:modified>
</cp:coreProperties>
</file>